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17" r:id="rId2"/>
    <p:sldId id="263" r:id="rId3"/>
    <p:sldId id="302" r:id="rId4"/>
    <p:sldId id="264" r:id="rId5"/>
    <p:sldId id="321" r:id="rId6"/>
    <p:sldId id="329" r:id="rId7"/>
    <p:sldId id="361" r:id="rId8"/>
    <p:sldId id="394" r:id="rId9"/>
    <p:sldId id="408" r:id="rId10"/>
    <p:sldId id="325" r:id="rId11"/>
    <p:sldId id="363" r:id="rId12"/>
    <p:sldId id="396" r:id="rId13"/>
    <p:sldId id="397" r:id="rId14"/>
    <p:sldId id="398" r:id="rId15"/>
    <p:sldId id="399" r:id="rId16"/>
    <p:sldId id="402" r:id="rId17"/>
    <p:sldId id="409" r:id="rId18"/>
    <p:sldId id="357" r:id="rId19"/>
    <p:sldId id="364" r:id="rId20"/>
    <p:sldId id="379" r:id="rId21"/>
    <p:sldId id="365" r:id="rId22"/>
    <p:sldId id="366" r:id="rId23"/>
    <p:sldId id="355" r:id="rId24"/>
    <p:sldId id="384" r:id="rId25"/>
    <p:sldId id="367" r:id="rId26"/>
    <p:sldId id="368" r:id="rId27"/>
    <p:sldId id="369" r:id="rId28"/>
    <p:sldId id="401" r:id="rId29"/>
    <p:sldId id="374" r:id="rId30"/>
    <p:sldId id="372" r:id="rId31"/>
    <p:sldId id="370" r:id="rId32"/>
    <p:sldId id="403" r:id="rId33"/>
    <p:sldId id="373" r:id="rId34"/>
    <p:sldId id="377" r:id="rId35"/>
    <p:sldId id="404" r:id="rId36"/>
    <p:sldId id="375" r:id="rId37"/>
    <p:sldId id="405" r:id="rId38"/>
    <p:sldId id="353" r:id="rId39"/>
    <p:sldId id="356" r:id="rId40"/>
    <p:sldId id="380" r:id="rId41"/>
    <p:sldId id="378" r:id="rId42"/>
    <p:sldId id="345" r:id="rId43"/>
    <p:sldId id="318" r:id="rId44"/>
    <p:sldId id="383" r:id="rId45"/>
    <p:sldId id="395" r:id="rId46"/>
    <p:sldId id="389" r:id="rId47"/>
    <p:sldId id="382" r:id="rId48"/>
    <p:sldId id="400" r:id="rId49"/>
    <p:sldId id="385" r:id="rId50"/>
    <p:sldId id="388" r:id="rId51"/>
    <p:sldId id="386" r:id="rId52"/>
    <p:sldId id="390" r:id="rId53"/>
    <p:sldId id="391" r:id="rId54"/>
    <p:sldId id="392" r:id="rId55"/>
    <p:sldId id="407" r:id="rId56"/>
    <p:sldId id="352" r:id="rId57"/>
    <p:sldId id="347" r:id="rId58"/>
    <p:sldId id="349" r:id="rId59"/>
    <p:sldId id="350" r:id="rId60"/>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varScale="1">
        <p:scale>
          <a:sx n="97" d="100"/>
          <a:sy n="97" d="100"/>
        </p:scale>
        <p:origin x="285" y="60"/>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20</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21</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28</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36</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42</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44</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3</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50</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51</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59</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5</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8</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11</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5" name="Picture 4">
            <a:extLst>
              <a:ext uri="{FF2B5EF4-FFF2-40B4-BE49-F238E27FC236}">
                <a16:creationId xmlns:a16="http://schemas.microsoft.com/office/drawing/2014/main" id="{7937504B-CC96-49A7-84CB-4576004D2728}"/>
              </a:ext>
            </a:extLst>
          </p:cNvPr>
          <p:cNvPicPr>
            <a:picLocks noChangeAspect="1"/>
          </p:cNvPicPr>
          <p:nvPr userDrawn="1"/>
        </p:nvPicPr>
        <p:blipFill>
          <a:blip r:embed="rId9"/>
          <a:stretch>
            <a:fillRect/>
          </a:stretch>
        </p:blipFill>
        <p:spPr>
          <a:xfrm>
            <a:off x="9330475" y="5924549"/>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tiff"/><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22" y="0"/>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218"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330" y="143107"/>
            <a:ext cx="8060925" cy="993236"/>
          </a:xfrm>
        </p:spPr>
        <p:txBody>
          <a:bodyPr/>
          <a:lstStyle/>
          <a:p>
            <a:r>
              <a:rPr lang="en-US" dirty="0"/>
              <a:t>Gold Sponsors</a:t>
            </a:r>
          </a:p>
        </p:txBody>
      </p:sp>
      <p:pic>
        <p:nvPicPr>
          <p:cNvPr id="5" name="Picture 4">
            <a:extLst>
              <a:ext uri="{FF2B5EF4-FFF2-40B4-BE49-F238E27FC236}">
                <a16:creationId xmlns:a16="http://schemas.microsoft.com/office/drawing/2014/main" id="{05E64074-BF0B-42C7-BDF4-021632329B81}"/>
              </a:ext>
            </a:extLst>
          </p:cNvPr>
          <p:cNvPicPr>
            <a:picLocks noChangeAspect="1"/>
          </p:cNvPicPr>
          <p:nvPr/>
        </p:nvPicPr>
        <p:blipFill>
          <a:blip r:embed="rId2"/>
          <a:stretch>
            <a:fillRect/>
          </a:stretch>
        </p:blipFill>
        <p:spPr>
          <a:xfrm>
            <a:off x="443250" y="1390914"/>
            <a:ext cx="4096018" cy="1232782"/>
          </a:xfrm>
          <a:prstGeom prst="rect">
            <a:avLst/>
          </a:prstGeom>
        </p:spPr>
      </p:pic>
      <p:pic>
        <p:nvPicPr>
          <p:cNvPr id="7" name="Picture 6">
            <a:extLst>
              <a:ext uri="{FF2B5EF4-FFF2-40B4-BE49-F238E27FC236}">
                <a16:creationId xmlns:a16="http://schemas.microsoft.com/office/drawing/2014/main" id="{2A4537B6-0F45-44A2-9834-0EC9AD783916}"/>
              </a:ext>
            </a:extLst>
          </p:cNvPr>
          <p:cNvPicPr>
            <a:picLocks noChangeAspect="1"/>
          </p:cNvPicPr>
          <p:nvPr/>
        </p:nvPicPr>
        <p:blipFill>
          <a:blip r:embed="rId3"/>
          <a:stretch>
            <a:fillRect/>
          </a:stretch>
        </p:blipFill>
        <p:spPr>
          <a:xfrm>
            <a:off x="443250" y="3176987"/>
            <a:ext cx="5495162" cy="722424"/>
          </a:xfrm>
          <a:prstGeom prst="rect">
            <a:avLst/>
          </a:prstGeom>
        </p:spPr>
      </p:pic>
      <p:pic>
        <p:nvPicPr>
          <p:cNvPr id="10" name="Picture 9">
            <a:extLst>
              <a:ext uri="{FF2B5EF4-FFF2-40B4-BE49-F238E27FC236}">
                <a16:creationId xmlns:a16="http://schemas.microsoft.com/office/drawing/2014/main" id="{3B55F4E2-B7FE-4685-A4C9-40B3DC58F5F3}"/>
              </a:ext>
            </a:extLst>
          </p:cNvPr>
          <p:cNvPicPr>
            <a:picLocks noChangeAspect="1"/>
          </p:cNvPicPr>
          <p:nvPr/>
        </p:nvPicPr>
        <p:blipFill>
          <a:blip r:embed="rId4"/>
          <a:stretch>
            <a:fillRect/>
          </a:stretch>
        </p:blipFill>
        <p:spPr>
          <a:xfrm>
            <a:off x="443250" y="4157958"/>
            <a:ext cx="3551818" cy="1782097"/>
          </a:xfrm>
          <a:prstGeom prst="rect">
            <a:avLst/>
          </a:prstGeom>
        </p:spPr>
      </p:pic>
    </p:spTree>
    <p:extLst>
      <p:ext uri="{BB962C8B-B14F-4D97-AF65-F5344CB8AC3E}">
        <p14:creationId xmlns:p14="http://schemas.microsoft.com/office/powerpoint/2010/main" val="394788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pic>
        <p:nvPicPr>
          <p:cNvPr id="15" name="Picture 14">
            <a:extLst>
              <a:ext uri="{FF2B5EF4-FFF2-40B4-BE49-F238E27FC236}">
                <a16:creationId xmlns:a16="http://schemas.microsoft.com/office/drawing/2014/main" id="{F54FCC05-D086-48EA-AD85-A2E656ED26A6}"/>
              </a:ext>
            </a:extLst>
          </p:cNvPr>
          <p:cNvPicPr>
            <a:picLocks noChangeAspect="1"/>
          </p:cNvPicPr>
          <p:nvPr/>
        </p:nvPicPr>
        <p:blipFill rotWithShape="1">
          <a:blip r:embed="rId8"/>
          <a:srcRect l="31539" t="13998" b="15535"/>
          <a:stretch/>
        </p:blipFill>
        <p:spPr>
          <a:xfrm>
            <a:off x="9103173" y="3004076"/>
            <a:ext cx="3302658" cy="849849"/>
          </a:xfrm>
          <a:prstGeom prst="rect">
            <a:avLst/>
          </a:prstGeom>
          <a:solidFill>
            <a:schemeClr val="bg1"/>
          </a:solidFill>
        </p:spPr>
      </p:pic>
    </p:spTree>
    <p:extLst>
      <p:ext uri="{BB962C8B-B14F-4D97-AF65-F5344CB8AC3E}">
        <p14:creationId xmlns:p14="http://schemas.microsoft.com/office/powerpoint/2010/main" val="46294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12E2-12F2-488A-84D3-3DBABF857FB6}"/>
              </a:ext>
            </a:extLst>
          </p:cNvPr>
          <p:cNvSpPr>
            <a:spLocks noGrp="1"/>
          </p:cNvSpPr>
          <p:nvPr>
            <p:ph type="title"/>
          </p:nvPr>
        </p:nvSpPr>
        <p:spPr/>
        <p:txBody>
          <a:bodyPr/>
          <a:lstStyle/>
          <a:p>
            <a:r>
              <a:rPr lang="en-NZ" dirty="0"/>
              <a:t>Thanks to all our sponsors</a:t>
            </a:r>
          </a:p>
        </p:txBody>
      </p:sp>
      <p:pic>
        <p:nvPicPr>
          <p:cNvPr id="4" name="Picture 3" descr="A picture containing clipart&#10;&#10;Description generated with high confidence">
            <a:extLst>
              <a:ext uri="{FF2B5EF4-FFF2-40B4-BE49-F238E27FC236}">
                <a16:creationId xmlns:a16="http://schemas.microsoft.com/office/drawing/2014/main" id="{8A76B8E2-E9CB-453A-9586-ED3EB2D0B6E2}"/>
              </a:ext>
            </a:extLst>
          </p:cNvPr>
          <p:cNvPicPr>
            <a:picLocks noChangeAspect="1"/>
          </p:cNvPicPr>
          <p:nvPr/>
        </p:nvPicPr>
        <p:blipFill>
          <a:blip r:embed="rId2"/>
          <a:stretch>
            <a:fillRect/>
          </a:stretch>
        </p:blipFill>
        <p:spPr>
          <a:xfrm>
            <a:off x="4579638" y="1466566"/>
            <a:ext cx="2663687" cy="568697"/>
          </a:xfrm>
          <a:prstGeom prst="rect">
            <a:avLst/>
          </a:prstGeom>
        </p:spPr>
      </p:pic>
      <p:pic>
        <p:nvPicPr>
          <p:cNvPr id="6" name="Picture 5">
            <a:extLst>
              <a:ext uri="{FF2B5EF4-FFF2-40B4-BE49-F238E27FC236}">
                <a16:creationId xmlns:a16="http://schemas.microsoft.com/office/drawing/2014/main" id="{B79BD711-5B03-435F-994E-D6A18B01E46F}"/>
              </a:ext>
            </a:extLst>
          </p:cNvPr>
          <p:cNvPicPr>
            <a:picLocks noChangeAspect="1"/>
          </p:cNvPicPr>
          <p:nvPr/>
        </p:nvPicPr>
        <p:blipFill>
          <a:blip r:embed="rId3"/>
          <a:stretch>
            <a:fillRect/>
          </a:stretch>
        </p:blipFill>
        <p:spPr>
          <a:xfrm>
            <a:off x="6447988" y="5023295"/>
            <a:ext cx="1590675" cy="333375"/>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766A9DB8-27EE-447A-8E64-47F846056D43}"/>
              </a:ext>
            </a:extLst>
          </p:cNvPr>
          <p:cNvPicPr>
            <a:picLocks noChangeAspect="1"/>
          </p:cNvPicPr>
          <p:nvPr/>
        </p:nvPicPr>
        <p:blipFill>
          <a:blip r:embed="rId4"/>
          <a:stretch>
            <a:fillRect/>
          </a:stretch>
        </p:blipFill>
        <p:spPr>
          <a:xfrm>
            <a:off x="361038" y="4628008"/>
            <a:ext cx="2809875" cy="1123950"/>
          </a:xfrm>
          <a:prstGeom prst="rect">
            <a:avLst/>
          </a:prstGeom>
        </p:spPr>
      </p:pic>
      <p:pic>
        <p:nvPicPr>
          <p:cNvPr id="10" name="Picture 9">
            <a:extLst>
              <a:ext uri="{FF2B5EF4-FFF2-40B4-BE49-F238E27FC236}">
                <a16:creationId xmlns:a16="http://schemas.microsoft.com/office/drawing/2014/main" id="{92E8BBAA-45A2-4DF9-9DD4-0F024519FD59}"/>
              </a:ext>
            </a:extLst>
          </p:cNvPr>
          <p:cNvPicPr>
            <a:picLocks noChangeAspect="1"/>
          </p:cNvPicPr>
          <p:nvPr/>
        </p:nvPicPr>
        <p:blipFill>
          <a:blip r:embed="rId5"/>
          <a:stretch>
            <a:fillRect/>
          </a:stretch>
        </p:blipFill>
        <p:spPr>
          <a:xfrm>
            <a:off x="361038" y="3022126"/>
            <a:ext cx="3031519" cy="723147"/>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FE961551-55D5-4E3B-9EF4-2A228143BC81}"/>
              </a:ext>
            </a:extLst>
          </p:cNvPr>
          <p:cNvPicPr>
            <a:picLocks noChangeAspect="1"/>
          </p:cNvPicPr>
          <p:nvPr/>
        </p:nvPicPr>
        <p:blipFill>
          <a:blip r:embed="rId6"/>
          <a:stretch>
            <a:fillRect/>
          </a:stretch>
        </p:blipFill>
        <p:spPr>
          <a:xfrm>
            <a:off x="3457222" y="4774160"/>
            <a:ext cx="2650131" cy="782006"/>
          </a:xfrm>
          <a:prstGeom prst="rect">
            <a:avLst/>
          </a:prstGeom>
        </p:spPr>
      </p:pic>
      <p:pic>
        <p:nvPicPr>
          <p:cNvPr id="14" name="Picture 13">
            <a:extLst>
              <a:ext uri="{FF2B5EF4-FFF2-40B4-BE49-F238E27FC236}">
                <a16:creationId xmlns:a16="http://schemas.microsoft.com/office/drawing/2014/main" id="{AB19E06B-6AF0-4120-8E8D-D679485C5F76}"/>
              </a:ext>
            </a:extLst>
          </p:cNvPr>
          <p:cNvPicPr>
            <a:picLocks noChangeAspect="1"/>
          </p:cNvPicPr>
          <p:nvPr/>
        </p:nvPicPr>
        <p:blipFill>
          <a:blip r:embed="rId7"/>
          <a:stretch>
            <a:fillRect/>
          </a:stretch>
        </p:blipFill>
        <p:spPr>
          <a:xfrm>
            <a:off x="5760244" y="2916974"/>
            <a:ext cx="3048000" cy="933450"/>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DE650374-C99E-43D3-923E-8634747A8994}"/>
              </a:ext>
            </a:extLst>
          </p:cNvPr>
          <p:cNvPicPr>
            <a:picLocks noChangeAspect="1"/>
          </p:cNvPicPr>
          <p:nvPr/>
        </p:nvPicPr>
        <p:blipFill>
          <a:blip r:embed="rId8"/>
          <a:stretch>
            <a:fillRect/>
          </a:stretch>
        </p:blipFill>
        <p:spPr>
          <a:xfrm>
            <a:off x="8478192" y="1479602"/>
            <a:ext cx="2000000" cy="742857"/>
          </a:xfrm>
          <a:prstGeom prst="rect">
            <a:avLst/>
          </a:prstGeom>
        </p:spPr>
      </p:pic>
      <p:pic>
        <p:nvPicPr>
          <p:cNvPr id="17" name="Picture 16">
            <a:extLst>
              <a:ext uri="{FF2B5EF4-FFF2-40B4-BE49-F238E27FC236}">
                <a16:creationId xmlns:a16="http://schemas.microsoft.com/office/drawing/2014/main" id="{9A9ED3EE-3A76-49BC-A645-4E9298F55465}"/>
              </a:ext>
            </a:extLst>
          </p:cNvPr>
          <p:cNvPicPr>
            <a:picLocks noChangeAspect="1"/>
          </p:cNvPicPr>
          <p:nvPr/>
        </p:nvPicPr>
        <p:blipFill>
          <a:blip r:embed="rId9"/>
          <a:stretch>
            <a:fillRect/>
          </a:stretch>
        </p:blipFill>
        <p:spPr>
          <a:xfrm>
            <a:off x="4115537" y="2621699"/>
            <a:ext cx="1333500" cy="1524000"/>
          </a:xfrm>
          <a:prstGeom prst="rect">
            <a:avLst/>
          </a:prstGeom>
        </p:spPr>
      </p:pic>
      <p:pic>
        <p:nvPicPr>
          <p:cNvPr id="18" name="Picture 17">
            <a:extLst>
              <a:ext uri="{FF2B5EF4-FFF2-40B4-BE49-F238E27FC236}">
                <a16:creationId xmlns:a16="http://schemas.microsoft.com/office/drawing/2014/main" id="{24925686-C72B-4E60-95E6-53D79C901FED}"/>
              </a:ext>
            </a:extLst>
          </p:cNvPr>
          <p:cNvPicPr>
            <a:picLocks noChangeAspect="1"/>
          </p:cNvPicPr>
          <p:nvPr/>
        </p:nvPicPr>
        <p:blipFill>
          <a:blip r:embed="rId10"/>
          <a:stretch>
            <a:fillRect/>
          </a:stretch>
        </p:blipFill>
        <p:spPr>
          <a:xfrm>
            <a:off x="683788" y="1438869"/>
            <a:ext cx="2261030" cy="842747"/>
          </a:xfrm>
          <a:prstGeom prst="rect">
            <a:avLst/>
          </a:prstGeom>
        </p:spPr>
      </p:pic>
      <p:pic>
        <p:nvPicPr>
          <p:cNvPr id="20" name="Picture 19">
            <a:extLst>
              <a:ext uri="{FF2B5EF4-FFF2-40B4-BE49-F238E27FC236}">
                <a16:creationId xmlns:a16="http://schemas.microsoft.com/office/drawing/2014/main" id="{D145929C-9E48-4B98-B435-9125511C5FAA}"/>
              </a:ext>
            </a:extLst>
          </p:cNvPr>
          <p:cNvPicPr>
            <a:picLocks noChangeAspect="1"/>
          </p:cNvPicPr>
          <p:nvPr/>
        </p:nvPicPr>
        <p:blipFill>
          <a:blip r:embed="rId11"/>
          <a:stretch>
            <a:fillRect/>
          </a:stretch>
        </p:blipFill>
        <p:spPr>
          <a:xfrm>
            <a:off x="8379298" y="4810039"/>
            <a:ext cx="2730159" cy="660317"/>
          </a:xfrm>
          <a:prstGeom prst="rect">
            <a:avLst/>
          </a:prstGeom>
        </p:spPr>
      </p:pic>
      <p:pic>
        <p:nvPicPr>
          <p:cNvPr id="22" name="Picture 21" descr="A picture containing clipart&#10;&#10;Description generated with high confidence">
            <a:extLst>
              <a:ext uri="{FF2B5EF4-FFF2-40B4-BE49-F238E27FC236}">
                <a16:creationId xmlns:a16="http://schemas.microsoft.com/office/drawing/2014/main" id="{DC7E574E-A852-49F9-8887-3D8785DD856E}"/>
              </a:ext>
            </a:extLst>
          </p:cNvPr>
          <p:cNvPicPr>
            <a:picLocks noChangeAspect="1"/>
          </p:cNvPicPr>
          <p:nvPr/>
        </p:nvPicPr>
        <p:blipFill>
          <a:blip r:embed="rId12"/>
          <a:stretch>
            <a:fillRect/>
          </a:stretch>
        </p:blipFill>
        <p:spPr>
          <a:xfrm>
            <a:off x="9022161" y="2970463"/>
            <a:ext cx="1917799" cy="774740"/>
          </a:xfrm>
          <a:prstGeom prst="rect">
            <a:avLst/>
          </a:prstGeom>
        </p:spPr>
      </p:pic>
    </p:spTree>
    <p:extLst>
      <p:ext uri="{BB962C8B-B14F-4D97-AF65-F5344CB8AC3E}">
        <p14:creationId xmlns:p14="http://schemas.microsoft.com/office/powerpoint/2010/main" val="216588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pic>
        <p:nvPicPr>
          <p:cNvPr id="7" name="Picture 6">
            <a:extLst>
              <a:ext uri="{FF2B5EF4-FFF2-40B4-BE49-F238E27FC236}">
                <a16:creationId xmlns:a16="http://schemas.microsoft.com/office/drawing/2014/main" id="{FEEB4677-5AEF-463D-8AC2-5A2151ABD3AB}"/>
              </a:ext>
            </a:extLst>
          </p:cNvPr>
          <p:cNvPicPr>
            <a:picLocks noChangeAspect="1"/>
          </p:cNvPicPr>
          <p:nvPr/>
        </p:nvPicPr>
        <p:blipFill>
          <a:blip r:embed="rId2"/>
          <a:stretch>
            <a:fillRect/>
          </a:stretch>
        </p:blipFill>
        <p:spPr>
          <a:xfrm>
            <a:off x="8968917" y="2361468"/>
            <a:ext cx="1757237" cy="1757237"/>
          </a:xfrm>
          <a:prstGeom prst="rect">
            <a:avLst/>
          </a:prstGeom>
        </p:spPr>
      </p:pic>
    </p:spTree>
    <p:extLst>
      <p:ext uri="{BB962C8B-B14F-4D97-AF65-F5344CB8AC3E}">
        <p14:creationId xmlns:p14="http://schemas.microsoft.com/office/powerpoint/2010/main" val="615761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#SQLSat837</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#SQLSAT837</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77033</TotalTime>
  <Words>1384</Words>
  <Application>Microsoft Office PowerPoint</Application>
  <PresentationFormat>Custom</PresentationFormat>
  <Paragraphs>259</Paragraphs>
  <Slides>59</Slides>
  <Notes>22</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59</vt:i4>
      </vt:variant>
    </vt:vector>
  </HeadingPairs>
  <TitlesOfParts>
    <vt:vector size="73"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Gold Sponsors</vt:lpstr>
      <vt:lpstr>Patrick Flynn SQL Server DBA Link Group</vt:lpstr>
      <vt:lpstr>Thanks to all our sponsors</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298</cp:revision>
  <dcterms:created xsi:type="dcterms:W3CDTF">2011-08-19T20:30:49Z</dcterms:created>
  <dcterms:modified xsi:type="dcterms:W3CDTF">2019-03-02T04:47:57Z</dcterms:modified>
</cp:coreProperties>
</file>